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5" r:id="rId2"/>
    <p:sldId id="370" r:id="rId3"/>
    <p:sldId id="375" r:id="rId4"/>
    <p:sldId id="376" r:id="rId5"/>
    <p:sldId id="377" r:id="rId6"/>
    <p:sldId id="378" r:id="rId7"/>
    <p:sldId id="380" r:id="rId8"/>
    <p:sldId id="372" r:id="rId9"/>
    <p:sldId id="381" r:id="rId10"/>
    <p:sldId id="382" r:id="rId11"/>
    <p:sldId id="383" r:id="rId12"/>
    <p:sldId id="384" r:id="rId13"/>
    <p:sldId id="373" r:id="rId14"/>
    <p:sldId id="386" r:id="rId15"/>
    <p:sldId id="387" r:id="rId16"/>
    <p:sldId id="390" r:id="rId17"/>
    <p:sldId id="391" r:id="rId18"/>
    <p:sldId id="374" r:id="rId19"/>
    <p:sldId id="388" r:id="rId20"/>
    <p:sldId id="389" r:id="rId21"/>
  </p:sldIdLst>
  <p:sldSz cx="9144000" cy="6858000" type="screen4x3"/>
  <p:notesSz cx="6797675" cy="99266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66FF"/>
    <a:srgbClr val="0000FF"/>
    <a:srgbClr val="FF9999"/>
    <a:srgbClr val="FF0066"/>
    <a:srgbClr val="6699FF"/>
    <a:srgbClr val="6600FF"/>
    <a:srgbClr val="006699"/>
    <a:srgbClr val="00CC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4" autoAdjust="0"/>
    <p:restoredTop sz="0" autoAdjust="0"/>
  </p:normalViewPr>
  <p:slideViewPr>
    <p:cSldViewPr snapToGrid="0">
      <p:cViewPr>
        <p:scale>
          <a:sx n="70" d="100"/>
          <a:sy n="70" d="100"/>
        </p:scale>
        <p:origin x="-1500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2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D584F33-43A1-4989-A462-8F4E86398630}" type="datetimeFigureOut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DB7E413-0927-4D89-9061-69BE224935E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C953F55-73FD-41F1-AE57-E5B2F9173590}" type="datetimeFigureOut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5CCE2BB-21CB-4BBC-8445-C53CF1D9D7E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7"/>
          <p:cNvSpPr txBox="1">
            <a:spLocks noChangeArrowheads="1"/>
          </p:cNvSpPr>
          <p:nvPr userDrawn="1"/>
        </p:nvSpPr>
        <p:spPr bwMode="auto">
          <a:xfrm>
            <a:off x="1236663" y="3541713"/>
            <a:ext cx="6643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0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101</a:t>
            </a:r>
            <a:r>
              <a:rPr kumimoji="0" lang="zh-TW" altLang="en-US" sz="30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年度電子公文管理整合系統建置案</a:t>
            </a:r>
            <a:endParaRPr kumimoji="0" lang="en-US" altLang="zh-TW" sz="3000" b="1" dirty="0" smtClean="0">
              <a:solidFill>
                <a:srgbClr val="3333CC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7"/>
          <p:cNvSpPr txBox="1">
            <a:spLocks noChangeArrowheads="1"/>
          </p:cNvSpPr>
          <p:nvPr userDrawn="1"/>
        </p:nvSpPr>
        <p:spPr bwMode="auto">
          <a:xfrm>
            <a:off x="212725" y="5289550"/>
            <a:ext cx="3894138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簡  報  人：黃閔雪</a:t>
            </a:r>
            <a:endParaRPr kumimoji="0" lang="en-US" altLang="zh-TW" sz="2500" b="1" dirty="0" smtClean="0">
              <a:solidFill>
                <a:srgbClr val="3333CC"/>
              </a:solidFill>
              <a:latin typeface="微軟正黑體" pitchFamily="34" charset="-120"/>
              <a:ea typeface="微軟正黑體" pitchFamily="34" charset="-12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500" b="1" dirty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簡報</a:t>
            </a:r>
            <a:r>
              <a:rPr kumimoji="0" lang="zh-TW" altLang="en-US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日期：</a:t>
            </a:r>
            <a:r>
              <a:rPr kumimoji="0" lang="en-US" altLang="zh-TW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102</a:t>
            </a:r>
            <a:r>
              <a:rPr kumimoji="0" lang="zh-TW" altLang="en-US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kumimoji="0" lang="zh-TW" altLang="en-US" sz="2500" b="1" dirty="0" smtClean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kumimoji="0" lang="en-US" altLang="zh-TW" sz="2500" b="1" dirty="0" smtClean="0">
              <a:solidFill>
                <a:srgbClr val="3333CC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群組 18"/>
          <p:cNvGrpSpPr>
            <a:grpSpLocks/>
          </p:cNvGrpSpPr>
          <p:nvPr userDrawn="1"/>
        </p:nvGrpSpPr>
        <p:grpSpPr bwMode="auto">
          <a:xfrm>
            <a:off x="2373313" y="2874963"/>
            <a:ext cx="4354512" cy="635000"/>
            <a:chOff x="2480983" y="2821293"/>
            <a:chExt cx="4355182" cy="635375"/>
          </a:xfrm>
        </p:grpSpPr>
        <p:pic>
          <p:nvPicPr>
            <p:cNvPr id="7" name="圖片 16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0983" y="2821293"/>
              <a:ext cx="694399" cy="63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17"/>
            <p:cNvSpPr/>
            <p:nvPr userDrawn="1"/>
          </p:nvSpPr>
          <p:spPr>
            <a:xfrm>
              <a:off x="3189117" y="2861003"/>
              <a:ext cx="3647048" cy="554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3000" b="1" dirty="0">
                  <a:solidFill>
                    <a:srgbClr val="3333CC"/>
                  </a:solidFill>
                  <a:latin typeface="微軟正黑體" pitchFamily="34" charset="-120"/>
                  <a:ea typeface="微軟正黑體" pitchFamily="34" charset="-120"/>
                </a:rPr>
                <a:t>國立臺灣科學教育館</a:t>
              </a:r>
              <a:endParaRPr kumimoji="0" lang="en-US" altLang="zh-TW" sz="3000" b="1" dirty="0">
                <a:solidFill>
                  <a:srgbClr val="3333CC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pic>
        <p:nvPicPr>
          <p:cNvPr id="9" name="圖片 19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21"/>
          <p:cNvSpPr txBox="1"/>
          <p:nvPr userDrawn="1"/>
        </p:nvSpPr>
        <p:spPr>
          <a:xfrm>
            <a:off x="557213" y="5078413"/>
            <a:ext cx="359251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簡 報 人：周杰、黃閔雪</a:t>
            </a:r>
            <a:endParaRPr kumimoji="0" lang="en-US" altLang="zh-TW" sz="24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簡報日期</a:t>
            </a:r>
            <a:r>
              <a:rPr kumimoji="0" lang="en-US" altLang="zh-TW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:</a:t>
            </a: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TW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102</a:t>
            </a: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</a:p>
        </p:txBody>
      </p:sp>
      <p:grpSp>
        <p:nvGrpSpPr>
          <p:cNvPr id="11" name="群組 9"/>
          <p:cNvGrpSpPr>
            <a:grpSpLocks/>
          </p:cNvGrpSpPr>
          <p:nvPr userDrawn="1"/>
        </p:nvGrpSpPr>
        <p:grpSpPr bwMode="auto">
          <a:xfrm>
            <a:off x="2160588" y="1147763"/>
            <a:ext cx="5173662" cy="1143000"/>
            <a:chOff x="2652829" y="1147755"/>
            <a:chExt cx="5173672" cy="1142657"/>
          </a:xfrm>
        </p:grpSpPr>
        <p:pic>
          <p:nvPicPr>
            <p:cNvPr id="12" name="圖片 8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2652829" y="1312805"/>
              <a:ext cx="969964" cy="97760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grpSp>
          <p:nvGrpSpPr>
            <p:cNvPr id="13" name="群組 6"/>
            <p:cNvGrpSpPr>
              <a:grpSpLocks/>
            </p:cNvGrpSpPr>
            <p:nvPr userDrawn="1"/>
          </p:nvGrpSpPr>
          <p:grpSpPr bwMode="auto">
            <a:xfrm>
              <a:off x="3794627" y="1147755"/>
              <a:ext cx="4031874" cy="1105111"/>
              <a:chOff x="2889075" y="1281795"/>
              <a:chExt cx="4031874" cy="1105111"/>
            </a:xfrm>
          </p:grpSpPr>
          <p:sp>
            <p:nvSpPr>
              <p:cNvPr id="14" name="矩形 25"/>
              <p:cNvSpPr/>
              <p:nvPr userDrawn="1"/>
            </p:nvSpPr>
            <p:spPr>
              <a:xfrm>
                <a:off x="2889075" y="1281795"/>
                <a:ext cx="4031874" cy="1105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zh-TW" altLang="en-US" sz="5000" b="1" cap="all" dirty="0">
                    <a:ln w="571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微軟正黑體" pitchFamily="34" charset="-120"/>
                    <a:ea typeface="微軟正黑體" pitchFamily="34" charset="-120"/>
                  </a:rPr>
                  <a:t>國立高雄大學</a:t>
                </a:r>
                <a:endParaRPr kumimoji="0" lang="en-US" altLang="zh-TW" sz="5000" b="1" cap="all" dirty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  <p:sp>
            <p:nvSpPr>
              <p:cNvPr id="15" name="矩形 23"/>
              <p:cNvSpPr/>
              <p:nvPr userDrawn="1"/>
            </p:nvSpPr>
            <p:spPr>
              <a:xfrm>
                <a:off x="2888691" y="1281795"/>
                <a:ext cx="4032258" cy="1104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zh-TW" altLang="en-US" sz="5000" b="1" cap="all" dirty="0">
                    <a:ln w="0"/>
                    <a:solidFill>
                      <a:srgbClr val="006699"/>
                    </a:solidFill>
                    <a:latin typeface="微軟正黑體" pitchFamily="34" charset="-120"/>
                    <a:ea typeface="微軟正黑體" pitchFamily="34" charset="-120"/>
                  </a:rPr>
                  <a:t>國立高雄大學</a:t>
                </a:r>
                <a:endParaRPr kumimoji="0" lang="en-US" altLang="zh-TW" sz="5000" b="1" cap="all" dirty="0">
                  <a:ln w="0"/>
                  <a:solidFill>
                    <a:srgbClr val="006699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</p:grpSp>
      </p:grpSp>
      <p:grpSp>
        <p:nvGrpSpPr>
          <p:cNvPr id="16" name="群組 7"/>
          <p:cNvGrpSpPr>
            <a:grpSpLocks/>
          </p:cNvGrpSpPr>
          <p:nvPr userDrawn="1"/>
        </p:nvGrpSpPr>
        <p:grpSpPr bwMode="auto">
          <a:xfrm>
            <a:off x="1397000" y="2455863"/>
            <a:ext cx="6338888" cy="1308100"/>
            <a:chOff x="1348990" y="3332052"/>
            <a:chExt cx="6340198" cy="1307773"/>
          </a:xfrm>
        </p:grpSpPr>
        <p:sp>
          <p:nvSpPr>
            <p:cNvPr id="17" name="文字方塊 20"/>
            <p:cNvSpPr txBox="1"/>
            <p:nvPr userDrawn="1"/>
          </p:nvSpPr>
          <p:spPr>
            <a:xfrm>
              <a:off x="1348991" y="3332159"/>
              <a:ext cx="6340197" cy="1307666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6000" b="1" cap="all" dirty="0">
                  <a:ln w="1143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公文無紙化建置案</a:t>
              </a:r>
              <a:endParaRPr kumimoji="0" lang="en-US" altLang="zh-TW" sz="6000" b="1" cap="all" dirty="0">
                <a:ln w="1143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8" name="文字方塊 26"/>
            <p:cNvSpPr txBox="1"/>
            <p:nvPr userDrawn="1"/>
          </p:nvSpPr>
          <p:spPr>
            <a:xfrm>
              <a:off x="1348990" y="3332052"/>
              <a:ext cx="6340197" cy="1307666"/>
            </a:xfrm>
            <a:prstGeom prst="rect">
              <a:avLst/>
            </a:prstGeom>
            <a:noFill/>
          </p:spPr>
          <p:txBody>
            <a:bodyPr wrap="none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 prst="slope"/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6000" b="1" cap="all" dirty="0">
                  <a:ln w="0"/>
                  <a:solidFill>
                    <a:srgbClr val="0000FF"/>
                  </a:solidFill>
                  <a:latin typeface="微軟正黑體" pitchFamily="34" charset="-120"/>
                  <a:ea typeface="微軟正黑體" pitchFamily="34" charset="-120"/>
                </a:rPr>
                <a:t>公文無紙化建置案</a:t>
              </a:r>
              <a:endParaRPr kumimoji="0" lang="en-US" altLang="zh-TW" sz="6000" b="1" cap="all" dirty="0">
                <a:ln w="0"/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9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C6E59-0F00-4D2C-ABD9-C93CCC15D375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20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1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A39E1-A050-41F5-B99E-2A76E4E77A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386C5-DFA3-4245-AE61-A6048C519E34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716BD-0C3B-427E-AF01-E433DB1AD40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BC69F-BFC5-4FA0-9BFA-9F8257DBE22A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55131-6791-4C0E-A05A-03811484D4D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FA8FC-6705-4E20-B56D-8A8B84969C8A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7DD9B-67F2-4EC4-8ED8-4F0CF4611B5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7B15C-254B-4995-8636-D1BF37F64A4E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E65A9-B43D-4495-8407-EB88C37693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FFD06-1D78-4E0A-8ACC-16A4854F6B4F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1D5D7-24E0-47B6-96B1-991E53E816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95A0B-60FC-4527-BD0B-A076172D6245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F5CA2-7FB7-4C5E-A18D-BC07C8FCD21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DF80A-41F4-4C3A-A511-90582454DF01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D053D-A358-472A-A323-97E637215D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DB882-B471-4632-B0EC-5795B06D0683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04943-9E52-4A10-BE17-963FD30746F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B902-C801-452E-8D50-1A5932B942F9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CB505-9245-49BA-8C9F-DB5102496BF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08640-E6F2-4F02-BA44-5CB45EBE1D65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D9541-A5DC-4525-840D-781F7C9818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4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>
            <a:off x="0" y="114300"/>
            <a:ext cx="9144000" cy="7191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9000"/>
                </a:schemeClr>
              </a:gs>
              <a:gs pos="100000">
                <a:schemeClr val="bg1">
                  <a:alpha val="8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800"/>
          </a:p>
        </p:txBody>
      </p:sp>
      <p:sp>
        <p:nvSpPr>
          <p:cNvPr id="102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9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571C22-219D-423D-A515-264C35C9490E}" type="datetime1">
              <a:rPr lang="zh-TW" altLang="en-US"/>
              <a:pPr>
                <a:defRPr/>
              </a:pPr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0" y="6548438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srgbClr val="003399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068AAA53-B9F2-4A6D-98ED-2378569BCD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33" name="圖片 9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2238" y="6573838"/>
            <a:ext cx="11795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4" name="群組 11"/>
          <p:cNvGrpSpPr>
            <a:grpSpLocks/>
          </p:cNvGrpSpPr>
          <p:nvPr userDrawn="1"/>
        </p:nvGrpSpPr>
        <p:grpSpPr bwMode="auto">
          <a:xfrm>
            <a:off x="7094538" y="149225"/>
            <a:ext cx="2017712" cy="611188"/>
            <a:chOff x="7074663" y="296616"/>
            <a:chExt cx="2018041" cy="611612"/>
          </a:xfrm>
        </p:grpSpPr>
        <p:sp>
          <p:nvSpPr>
            <p:cNvPr id="13" name="文字方塊 7"/>
            <p:cNvSpPr txBox="1">
              <a:spLocks noChangeArrowheads="1"/>
            </p:cNvSpPr>
            <p:nvPr userDrawn="1"/>
          </p:nvSpPr>
          <p:spPr bwMode="auto">
            <a:xfrm>
              <a:off x="7676932" y="358889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200" b="1" dirty="0" smtClean="0">
                  <a:solidFill>
                    <a:srgbClr val="0000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軟正黑體" pitchFamily="34" charset="-120"/>
                  <a:ea typeface="微軟正黑體" pitchFamily="34" charset="-120"/>
                </a:rPr>
                <a:t>國立高雄大學</a:t>
              </a:r>
              <a:endParaRPr kumimoji="0" lang="en-US" altLang="zh-TW" sz="12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軟正黑體" pitchFamily="34" charset="-120"/>
                <a:ea typeface="微軟正黑體" pitchFamily="34" charset="-12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200" b="1" dirty="0" smtClean="0">
                  <a:solidFill>
                    <a:srgbClr val="0000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軟正黑體" pitchFamily="34" charset="-120"/>
                  <a:ea typeface="微軟正黑體" pitchFamily="34" charset="-120"/>
                </a:rPr>
                <a:t>公文無紙化建置案</a:t>
              </a:r>
              <a:endParaRPr kumimoji="0" lang="en-US" altLang="zh-TW" sz="12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pic>
          <p:nvPicPr>
            <p:cNvPr id="1036" name="圖片 8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074663" y="296616"/>
              <a:ext cx="607114" cy="611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 cstate="print"/>
          <a:srcRect l="26964" t="44229" r="15511" b="36050"/>
          <a:stretch>
            <a:fillRect/>
          </a:stretch>
        </p:blipFill>
        <p:spPr bwMode="auto">
          <a:xfrm>
            <a:off x="314325" y="5202238"/>
            <a:ext cx="44370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標題 1"/>
          <p:cNvSpPr>
            <a:spLocks/>
          </p:cNvSpPr>
          <p:nvPr/>
        </p:nvSpPr>
        <p:spPr bwMode="auto">
          <a:xfrm>
            <a:off x="492125" y="5000625"/>
            <a:ext cx="4826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zh-TW" altLang="en-US" sz="4000" b="1" dirty="0" smtClean="0">
                <a:latin typeface="標楷體" pitchFamily="65" charset="-120"/>
                <a:ea typeface="標楷體" pitchFamily="65" charset="-120"/>
              </a:rPr>
              <a:t>核稿主管</a:t>
            </a:r>
            <a:endParaRPr kumimoji="0" lang="en-US" altLang="zh-TW" sz="4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3" name="標題 1"/>
          <p:cNvSpPr>
            <a:spLocks/>
          </p:cNvSpPr>
          <p:nvPr/>
        </p:nvSpPr>
        <p:spPr bwMode="auto">
          <a:xfrm>
            <a:off x="5743575" y="5410200"/>
            <a:ext cx="309721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zh-TW" altLang="en-US" sz="3200" b="1" dirty="0">
                <a:latin typeface="標楷體" pitchFamily="65" charset="-120"/>
                <a:ea typeface="標楷體" pitchFamily="65" charset="-120"/>
              </a:rPr>
              <a:t>  </a:t>
            </a:r>
            <a:endParaRPr kumimoji="0"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7366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</p:txBody>
      </p:sp>
      <p:sp>
        <p:nvSpPr>
          <p:cNvPr id="4" name="標題 9"/>
          <p:cNvSpPr txBox="1">
            <a:spLocks/>
          </p:cNvSpPr>
          <p:nvPr/>
        </p:nvSpPr>
        <p:spPr>
          <a:xfrm>
            <a:off x="-1" y="901336"/>
            <a:ext cx="6831875" cy="58161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TW" altLang="en-US" sz="3200" b="1" i="0" u="none" strike="noStrike" kern="1200" cap="none" spc="10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新增陳核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1880" y="916816"/>
            <a:ext cx="6441743" cy="5734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7366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</p:txBody>
      </p:sp>
      <p:sp>
        <p:nvSpPr>
          <p:cNvPr id="4" name="標題 9"/>
          <p:cNvSpPr txBox="1">
            <a:spLocks/>
          </p:cNvSpPr>
          <p:nvPr/>
        </p:nvSpPr>
        <p:spPr>
          <a:xfrm>
            <a:off x="-1" y="901336"/>
            <a:ext cx="6831875" cy="58161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TW" altLang="en-US" sz="3200" b="1" i="0" u="none" strike="noStrike" kern="1200" cap="none" spc="10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新增會辦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9086" y="839693"/>
            <a:ext cx="6686550" cy="57245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7366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</p:txBody>
      </p:sp>
      <p:sp>
        <p:nvSpPr>
          <p:cNvPr id="4" name="標題 9"/>
          <p:cNvSpPr txBox="1">
            <a:spLocks/>
          </p:cNvSpPr>
          <p:nvPr/>
        </p:nvSpPr>
        <p:spPr>
          <a:xfrm>
            <a:off x="-1" y="846744"/>
            <a:ext cx="6831875" cy="58161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流程設定完成後就點選［確定］</a:t>
            </a:r>
            <a:endParaRPr kumimoji="0" lang="zh-TW" altLang="en-US" sz="3200" b="1" i="0" u="none" strike="noStrike" kern="1200" cap="none" spc="10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8719"/>
            <a:ext cx="9144000" cy="82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820" y="3033002"/>
            <a:ext cx="73342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線單箭頭接點 9"/>
          <p:cNvCxnSpPr/>
          <p:nvPr/>
        </p:nvCxnSpPr>
        <p:spPr>
          <a:xfrm rot="5400000">
            <a:off x="4765994" y="2777320"/>
            <a:ext cx="1668926" cy="55565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受會公文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25216"/>
            <a:ext cx="91725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3822"/>
            <a:ext cx="5677469" cy="2520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受會公文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0213" y="1968050"/>
            <a:ext cx="5998759" cy="26585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受會公文</a:t>
            </a:r>
          </a:p>
        </p:txBody>
      </p:sp>
      <p:sp>
        <p:nvSpPr>
          <p:cNvPr id="4" name="投影片編號版面配置區 3"/>
          <p:cNvSpPr txBox="1">
            <a:spLocks/>
          </p:cNvSpPr>
          <p:nvPr/>
        </p:nvSpPr>
        <p:spPr bwMode="auto">
          <a:xfrm>
            <a:off x="0" y="6592888"/>
            <a:ext cx="9144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247537-CD9D-4094-A2C0-6D6359317D37}" type="slidenum">
              <a:rPr kumimoji="0" lang="zh-TW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新細明體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zh-TW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新細明體" charset="-120"/>
              <a:cs typeface="+mn-cs"/>
            </a:endParaRPr>
          </a:p>
        </p:txBody>
      </p:sp>
      <p:sp>
        <p:nvSpPr>
          <p:cNvPr id="5" name="標題 9"/>
          <p:cNvSpPr txBox="1">
            <a:spLocks/>
          </p:cNvSpPr>
          <p:nvPr/>
        </p:nvSpPr>
        <p:spPr>
          <a:xfrm>
            <a:off x="0" y="1310768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退文</a:t>
            </a:r>
          </a:p>
        </p:txBody>
      </p:sp>
      <p:sp>
        <p:nvSpPr>
          <p:cNvPr id="8" name="標題 9"/>
          <p:cNvSpPr txBox="1">
            <a:spLocks/>
          </p:cNvSpPr>
          <p:nvPr/>
        </p:nvSpPr>
        <p:spPr>
          <a:xfrm>
            <a:off x="-1" y="3128194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會畢</a:t>
            </a:r>
          </a:p>
        </p:txBody>
      </p:sp>
      <p:sp>
        <p:nvSpPr>
          <p:cNvPr id="9" name="標題 9"/>
          <p:cNvSpPr txBox="1">
            <a:spLocks/>
          </p:cNvSpPr>
          <p:nvPr/>
        </p:nvSpPr>
        <p:spPr>
          <a:xfrm>
            <a:off x="0" y="5204936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送陳會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575" y="1096939"/>
            <a:ext cx="7591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8300" y="2786063"/>
            <a:ext cx="5867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1381" y="4575412"/>
            <a:ext cx="586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覆閱公文</a:t>
            </a:r>
          </a:p>
        </p:txBody>
      </p:sp>
      <p:sp>
        <p:nvSpPr>
          <p:cNvPr id="4" name="投影片編號版面配置區 3"/>
          <p:cNvSpPr txBox="1">
            <a:spLocks/>
          </p:cNvSpPr>
          <p:nvPr/>
        </p:nvSpPr>
        <p:spPr bwMode="auto">
          <a:xfrm>
            <a:off x="0" y="6592888"/>
            <a:ext cx="9144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247537-CD9D-4094-A2C0-6D6359317D37}" type="slidenum">
              <a:rPr kumimoji="0" lang="zh-TW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新細明體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zh-TW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新細明體" charset="-120"/>
              <a:cs typeface="+mn-cs"/>
            </a:endParaRPr>
          </a:p>
        </p:txBody>
      </p:sp>
      <p:sp>
        <p:nvSpPr>
          <p:cNvPr id="5" name="標題 9"/>
          <p:cNvSpPr txBox="1">
            <a:spLocks/>
          </p:cNvSpPr>
          <p:nvPr/>
        </p:nvSpPr>
        <p:spPr>
          <a:xfrm>
            <a:off x="0" y="860392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線上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613" y="945103"/>
            <a:ext cx="7633709" cy="33539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57500"/>
            <a:ext cx="9144000" cy="15935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覆閱公文</a:t>
            </a:r>
          </a:p>
        </p:txBody>
      </p:sp>
      <p:sp>
        <p:nvSpPr>
          <p:cNvPr id="4" name="投影片編號版面配置區 3"/>
          <p:cNvSpPr txBox="1">
            <a:spLocks/>
          </p:cNvSpPr>
          <p:nvPr/>
        </p:nvSpPr>
        <p:spPr bwMode="auto">
          <a:xfrm>
            <a:off x="0" y="6592888"/>
            <a:ext cx="9144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247537-CD9D-4094-A2C0-6D6359317D37}" type="slidenum">
              <a:rPr kumimoji="0" lang="zh-TW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新細明體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zh-TW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新細明體" charset="-120"/>
              <a:cs typeface="+mn-cs"/>
            </a:endParaRPr>
          </a:p>
        </p:txBody>
      </p:sp>
      <p:sp>
        <p:nvSpPr>
          <p:cNvPr id="8" name="標題 9"/>
          <p:cNvSpPr txBox="1">
            <a:spLocks/>
          </p:cNvSpPr>
          <p:nvPr/>
        </p:nvSpPr>
        <p:spPr>
          <a:xfrm>
            <a:off x="-1" y="930905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紙本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9"/>
            <a:ext cx="9163744" cy="402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882151"/>
            <a:ext cx="8021638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zh-TW" altLang="en-US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600"/>
              </a:spcBef>
            </a:pPr>
            <a:endParaRPr lang="zh-TW" altLang="en-US" b="1" spc="1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表單核閱</a:t>
            </a:r>
            <a:endParaRPr lang="en-US" altLang="zh-TW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0" y="3639853"/>
            <a:ext cx="977179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如點選</a:t>
            </a:r>
            <a:r>
              <a:rPr lang="en-US" altLang="zh-TW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退件</a:t>
            </a:r>
            <a:r>
              <a:rPr lang="en-US" altLang="zh-TW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，選填入退文原因，再點選</a:t>
            </a:r>
            <a:r>
              <a:rPr lang="en-US" altLang="zh-TW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存檔送出</a:t>
            </a:r>
            <a:r>
              <a:rPr lang="en-US" altLang="zh-TW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】</a:t>
            </a:r>
            <a:endParaRPr lang="zh-TW" altLang="en-US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93075"/>
            <a:ext cx="6021705" cy="26962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t="12241"/>
          <a:stretch>
            <a:fillRect/>
          </a:stretch>
        </p:blipFill>
        <p:spPr bwMode="auto">
          <a:xfrm>
            <a:off x="1514475" y="4451354"/>
            <a:ext cx="7629525" cy="206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882151"/>
            <a:ext cx="8021638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zh-TW" altLang="en-US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600"/>
              </a:spcBef>
            </a:pPr>
            <a:endParaRPr lang="zh-TW" altLang="en-US" b="1" spc="1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表單核閱</a:t>
            </a:r>
            <a:endParaRPr lang="en-US" altLang="zh-TW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9760"/>
            <a:ext cx="9144000" cy="444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444500" y="1300163"/>
            <a:ext cx="8021638" cy="45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kumimoji="0" lang="zh-TW" altLang="en-US" sz="36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核稿主管</a:t>
            </a:r>
          </a:p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</a:p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受會公文</a:t>
            </a:r>
          </a:p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覆閱公文</a:t>
            </a:r>
          </a:p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表單核閱</a:t>
            </a:r>
          </a:p>
          <a:p>
            <a:pPr>
              <a:spcBef>
                <a:spcPts val="600"/>
              </a:spcBef>
            </a:pPr>
            <a:endParaRPr lang="zh-TW" altLang="en-US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600"/>
              </a:spcBef>
            </a:pPr>
            <a:endParaRPr lang="zh-TW" altLang="en-US" b="1" spc="1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172354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3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課程內容</a:t>
            </a:r>
            <a:endParaRPr kumimoji="0" lang="en-US" altLang="zh-TW" sz="3000" b="1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882151"/>
            <a:ext cx="8021638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zh-TW" altLang="en-US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600"/>
              </a:spcBef>
            </a:pPr>
            <a:endParaRPr lang="zh-TW" altLang="en-US" b="1" spc="1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表單核閱</a:t>
            </a:r>
            <a:endParaRPr lang="en-US" altLang="zh-TW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792"/>
            <a:ext cx="9077325" cy="358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42788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線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412400"/>
            <a:ext cx="9144000" cy="243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959440"/>
            <a:ext cx="6262815" cy="224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42788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線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727" y="953588"/>
            <a:ext cx="8608423" cy="77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56755" y="1730726"/>
            <a:ext cx="3043646" cy="465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儲存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至上一層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至下一層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刪除本文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螢光筆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便利貼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4384767" y="1726371"/>
            <a:ext cx="3043646" cy="465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 startAt="7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復原上次操作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 startAt="7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重作上次操作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 startAt="7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匯入圖片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 startAt="7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符號表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600"/>
              </a:spcAft>
              <a:buFont typeface="+mj-lt"/>
              <a:buAutoNum type="arabicParenR" startAt="7"/>
            </a:pPr>
            <a:r>
              <a:rPr lang="zh-TW" altLang="en-US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手寫筆</a:t>
            </a:r>
            <a:endParaRPr lang="en-US" altLang="zh-TW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 eaLnBrk="0" hangingPunct="0">
              <a:spcBef>
                <a:spcPts val="1800"/>
              </a:spcBef>
              <a:spcAft>
                <a:spcPts val="1200"/>
              </a:spcAft>
              <a:buFont typeface="Wingdings" pitchFamily="2" charset="2"/>
              <a:buAutoNum type="arabicParenR" startAt="7"/>
            </a:pPr>
            <a:endParaRPr lang="zh-TW" altLang="en-US" b="1" spc="100" dirty="0" smtClean="0">
              <a:solidFill>
                <a:srgbClr val="FF0066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42788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線</a:t>
            </a: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3200" b="1" spc="1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169" y="859809"/>
            <a:ext cx="6094600" cy="56619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42788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69509"/>
            <a:ext cx="8909122" cy="136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in"/>
          <p:cNvPicPr>
            <a:picLocks noChangeArrowheads="1"/>
          </p:cNvPicPr>
          <p:nvPr/>
        </p:nvPicPr>
        <p:blipFill>
          <a:blip r:embed="rId3" cstate="print"/>
          <a:srcRect b="40423"/>
          <a:stretch>
            <a:fillRect/>
          </a:stretch>
        </p:blipFill>
        <p:spPr bwMode="auto">
          <a:xfrm>
            <a:off x="5352068" y="2373735"/>
            <a:ext cx="3507025" cy="17506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244046" y="3618410"/>
            <a:ext cx="600891" cy="4702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直線單箭頭接點 8"/>
          <p:cNvCxnSpPr/>
          <p:nvPr/>
        </p:nvCxnSpPr>
        <p:spPr>
          <a:xfrm flipH="1">
            <a:off x="6648994" y="2090057"/>
            <a:ext cx="1" cy="11887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>
            <a:off x="0" y="4376057"/>
            <a:ext cx="9144000" cy="13063"/>
          </a:xfrm>
          <a:prstGeom prst="line">
            <a:avLst/>
          </a:prstGeom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標題 9"/>
          <p:cNvSpPr txBox="1">
            <a:spLocks/>
          </p:cNvSpPr>
          <p:nvPr/>
        </p:nvSpPr>
        <p:spPr>
          <a:xfrm>
            <a:off x="0" y="4580837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紙本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0793" y="4595172"/>
            <a:ext cx="5278460" cy="181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42788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陳核公文批核</a:t>
            </a:r>
          </a:p>
        </p:txBody>
      </p:sp>
      <p:sp>
        <p:nvSpPr>
          <p:cNvPr id="9" name="標題 9"/>
          <p:cNvSpPr txBox="1">
            <a:spLocks/>
          </p:cNvSpPr>
          <p:nvPr/>
        </p:nvSpPr>
        <p:spPr>
          <a:xfrm>
            <a:off x="-1" y="5089050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退文</a:t>
            </a:r>
          </a:p>
        </p:txBody>
      </p:sp>
      <p:sp>
        <p:nvSpPr>
          <p:cNvPr id="10" name="標題 9"/>
          <p:cNvSpPr txBox="1">
            <a:spLocks/>
          </p:cNvSpPr>
          <p:nvPr/>
        </p:nvSpPr>
        <p:spPr>
          <a:xfrm>
            <a:off x="-1" y="3208910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送陳會</a:t>
            </a:r>
          </a:p>
        </p:txBody>
      </p:sp>
      <p:sp>
        <p:nvSpPr>
          <p:cNvPr id="11" name="標題 9"/>
          <p:cNvSpPr txBox="1">
            <a:spLocks/>
          </p:cNvSpPr>
          <p:nvPr/>
        </p:nvSpPr>
        <p:spPr>
          <a:xfrm>
            <a:off x="0" y="1202427"/>
            <a:ext cx="9144001" cy="681805"/>
          </a:xfrm>
          <a:prstGeom prst="rect">
            <a:avLst/>
          </a:prstGeom>
        </p:spPr>
        <p:txBody>
          <a:bodyPr/>
          <a:lstStyle/>
          <a:p>
            <a:pPr lvl="0" eaLnBrk="0" hangingPunct="0">
              <a:buFont typeface="Wingdings" pitchFamily="2" charset="2"/>
              <a:buChar char="Ø"/>
              <a:defRPr/>
            </a:pPr>
            <a:r>
              <a:rPr kumimoji="0" lang="zh-TW" altLang="en-US" sz="3200" b="1" spc="100" dirty="0" smtClean="0">
                <a:solidFill>
                  <a:srgbClr val="FF0066"/>
                </a:solidFill>
                <a:latin typeface="標楷體" pitchFamily="65" charset="-120"/>
                <a:ea typeface="標楷體" pitchFamily="65" charset="-120"/>
              </a:rPr>
              <a:t>決行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8162" y="994652"/>
            <a:ext cx="60007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6737" y="2739008"/>
            <a:ext cx="59436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6098" y="4593182"/>
            <a:ext cx="59721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7366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6838"/>
            <a:ext cx="91916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592888"/>
            <a:ext cx="91440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247537-CD9D-4094-A2C0-6D6359317D37}" type="slidenum">
              <a:rPr lang="zh-TW" altLang="en-US" smtClean="0">
                <a:solidFill>
                  <a:schemeClr val="tx1"/>
                </a:solidFill>
                <a:latin typeface="Calibri" pitchFamily="34" charset="0"/>
                <a:ea typeface="新細明體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TW" smtClean="0">
              <a:solidFill>
                <a:schemeClr val="tx1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16387" name="文字方塊 8"/>
          <p:cNvSpPr txBox="1">
            <a:spLocks noChangeArrowheads="1"/>
          </p:cNvSpPr>
          <p:nvPr/>
        </p:nvSpPr>
        <p:spPr bwMode="auto">
          <a:xfrm>
            <a:off x="254000" y="200025"/>
            <a:ext cx="27366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spc="1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送陳會設定</a:t>
            </a:r>
          </a:p>
        </p:txBody>
      </p:sp>
      <p:sp>
        <p:nvSpPr>
          <p:cNvPr id="5" name="標題 9"/>
          <p:cNvSpPr txBox="1">
            <a:spLocks/>
          </p:cNvSpPr>
          <p:nvPr/>
        </p:nvSpPr>
        <p:spPr>
          <a:xfrm>
            <a:off x="-1" y="901336"/>
            <a:ext cx="6831875" cy="58161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TW" altLang="en-US" sz="3200" b="1" i="0" u="none" strike="noStrike" kern="1200" cap="none" spc="10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刪除多餘關卡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6" y="1514900"/>
            <a:ext cx="9135914" cy="49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7654</TotalTime>
  <Words>255</Words>
  <Application>Microsoft Office PowerPoint</Application>
  <PresentationFormat>如螢幕大小 (4:3)</PresentationFormat>
  <Paragraphs>74</Paragraphs>
  <Slides>20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Judith</dc:creator>
  <cp:lastModifiedBy>kduser</cp:lastModifiedBy>
  <cp:revision>441</cp:revision>
  <cp:lastPrinted>2013-07-11T06:53:02Z</cp:lastPrinted>
  <dcterms:created xsi:type="dcterms:W3CDTF">2012-03-19T03:39:25Z</dcterms:created>
  <dcterms:modified xsi:type="dcterms:W3CDTF">2014-10-17T06:25:28Z</dcterms:modified>
</cp:coreProperties>
</file>